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88" r:id="rId4"/>
    <p:sldId id="289" r:id="rId5"/>
    <p:sldId id="286" r:id="rId6"/>
    <p:sldId id="287" r:id="rId7"/>
    <p:sldId id="283" r:id="rId8"/>
    <p:sldId id="284" r:id="rId9"/>
    <p:sldId id="285" r:id="rId10"/>
    <p:sldId id="280" r:id="rId11"/>
    <p:sldId id="281" r:id="rId12"/>
    <p:sldId id="282" r:id="rId13"/>
    <p:sldId id="276" r:id="rId14"/>
    <p:sldId id="277" r:id="rId15"/>
    <p:sldId id="278" r:id="rId16"/>
    <p:sldId id="279" r:id="rId17"/>
    <p:sldId id="271" r:id="rId18"/>
    <p:sldId id="273" r:id="rId19"/>
    <p:sldId id="274" r:id="rId20"/>
    <p:sldId id="275" r:id="rId21"/>
    <p:sldId id="266" r:id="rId22"/>
    <p:sldId id="267" r:id="rId23"/>
    <p:sldId id="268" r:id="rId24"/>
    <p:sldId id="269" r:id="rId25"/>
    <p:sldId id="270" r:id="rId26"/>
    <p:sldId id="257" r:id="rId27"/>
    <p:sldId id="262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6E76-E8B3-4267-B52E-FD2D41D28B6E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7893-B8D3-470E-9788-E17F5C43B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17" Type="http://schemas.openxmlformats.org/officeDocument/2006/relationships/image" Target="../media/image11.png"/><Relationship Id="rId2" Type="http://schemas.openxmlformats.org/officeDocument/2006/relationships/slide" Target="slide3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12\Desktop\doska_8191205_big_.jpeg"/>
          <p:cNvPicPr>
            <a:picLocks noChangeAspect="1" noChangeArrowheads="1"/>
          </p:cNvPicPr>
          <p:nvPr/>
        </p:nvPicPr>
        <p:blipFill>
          <a:blip r:embed="rId2" cstate="print"/>
          <a:srcRect l="1381" t="2072" r="1965" b="2594"/>
          <a:stretch>
            <a:fillRect/>
          </a:stretch>
        </p:blipFill>
        <p:spPr bwMode="auto">
          <a:xfrm>
            <a:off x="3131840" y="1988840"/>
            <a:ext cx="4711828" cy="3096344"/>
          </a:xfrm>
          <a:prstGeom prst="rect">
            <a:avLst/>
          </a:prstGeom>
          <a:noFill/>
        </p:spPr>
      </p:pic>
      <p:pic>
        <p:nvPicPr>
          <p:cNvPr id="1027" name="Picture 3" descr="C:\Users\112\Desktop\7181d8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041840" cy="23473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1920" y="2204864"/>
            <a:ext cx="36724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Тренажер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«Состав числа»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0608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0608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Управляющая кнопка: в начало 3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04664"/>
            <a:ext cx="841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Выберите число, состав которого будете закреплять.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395536" y="1556792"/>
            <a:ext cx="2016224" cy="187220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4" action="ppaction://hlinksldjump" highlightClick="1"/>
          </p:cNvPr>
          <p:cNvSpPr/>
          <p:nvPr/>
        </p:nvSpPr>
        <p:spPr>
          <a:xfrm>
            <a:off x="2411760" y="1628800"/>
            <a:ext cx="2016224" cy="18722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4572000" y="1556792"/>
            <a:ext cx="2016224" cy="187220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8" action="ppaction://hlinksldjump" highlightClick="1"/>
          </p:cNvPr>
          <p:cNvSpPr/>
          <p:nvPr/>
        </p:nvSpPr>
        <p:spPr>
          <a:xfrm>
            <a:off x="6516216" y="1628800"/>
            <a:ext cx="2016224" cy="1872208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0" action="ppaction://hlinksldjump" highlightClick="1"/>
          </p:cNvPr>
          <p:cNvSpPr/>
          <p:nvPr/>
        </p:nvSpPr>
        <p:spPr>
          <a:xfrm>
            <a:off x="395536" y="4149080"/>
            <a:ext cx="2016224" cy="187220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12" action="ppaction://hlinksldjump" highlightClick="1"/>
          </p:cNvPr>
          <p:cNvSpPr/>
          <p:nvPr/>
        </p:nvSpPr>
        <p:spPr>
          <a:xfrm>
            <a:off x="2483768" y="4221088"/>
            <a:ext cx="2016224" cy="1872208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14" action="ppaction://hlinksldjump" highlightClick="1"/>
          </p:cNvPr>
          <p:cNvSpPr/>
          <p:nvPr/>
        </p:nvSpPr>
        <p:spPr>
          <a:xfrm>
            <a:off x="4572000" y="4149080"/>
            <a:ext cx="2016224" cy="187220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rId16" action="ppaction://hlinksldjump" highlightClick="1"/>
          </p:cNvPr>
          <p:cNvSpPr/>
          <p:nvPr/>
        </p:nvSpPr>
        <p:spPr>
          <a:xfrm>
            <a:off x="6588224" y="4077072"/>
            <a:ext cx="2016224" cy="1872208"/>
          </a:xfrm>
          <a:prstGeom prst="actionButtonBlank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Управляющая кнопка: в начало 33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32040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4" grpId="0"/>
      <p:bldP spid="13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12687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в начало 4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Управляющая кнопка: в начало 2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65313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Управляющая кнопка: в начало 27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1" grpId="0"/>
      <p:bldP spid="1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486</Words>
  <Application>Microsoft Office PowerPoint</Application>
  <PresentationFormat>Экран (4:3)</PresentationFormat>
  <Paragraphs>475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112</dc:creator>
  <cp:lastModifiedBy>User</cp:lastModifiedBy>
  <cp:revision>43</cp:revision>
  <dcterms:created xsi:type="dcterms:W3CDTF">2013-03-10T09:02:42Z</dcterms:created>
  <dcterms:modified xsi:type="dcterms:W3CDTF">2022-08-02T07:30:11Z</dcterms:modified>
</cp:coreProperties>
</file>